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dMasterIdLst>
    <p:sldMasterId id="2147483648" r:id="rId5"/>
    <p:sldMasterId id="2147483660" r:id="rId6"/>
  </p:sldMasterIdLst>
  <p:sldIdLst>
    <p:sldId id="256" r:id="rId7"/>
    <p:sldId id="257" r:id="rId8"/>
    <p:sldId id="263" r:id="rId9"/>
    <p:sldId id="262" r:id="rId10"/>
    <p:sldId id="258" r:id="rId11"/>
    <p:sldId id="259" r:id="rId12"/>
    <p:sldId id="260" r:id="rId13"/>
    <p:sldId id="261" r:id="rId14"/>
    <p:sldId id="264" r:id="rId15"/>
    <p:sldId id="268" r:id="rId16"/>
    <p:sldId id="269" r:id="rId17"/>
    <p:sldId id="270" r:id="rId18"/>
    <p:sldId id="265" r:id="rId19"/>
    <p:sldId id="266" r:id="rId20"/>
    <p:sldId id="267" r:id="rId21"/>
  </p:sldIdLst>
  <p:sldSz cx="9144000" cy="6858000"/>
  <p:notesSz cx="6858000" cy="9144000"/>
  <p:defaultTextStyle>
    <a:lvl1pPr marL="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1pPr>
    <a:lvl2pPr marL="457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2pPr>
    <a:lvl3pPr marL="914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3pPr>
    <a:lvl4pPr marL="1371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4pPr>
    <a:lvl5pPr marL="18288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5pPr>
    <a:lvl6pPr marL="22860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6pPr>
    <a:lvl7pPr marL="2743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7pPr>
    <a:lvl8pPr marL="3200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8pPr>
    <a:lvl9pPr marL="3657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9pPr>
  </p:defaultTextStyle>
</p:presentation>
</file>

<file path=ppt/presProps.xml><?xml version="1.0" encoding="utf-8"?>
<p:presentation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dt="1628056068" val="982" rev64="64" revOS="4"/>
      <pr:smFileRevision xmlns:pr="smNativeData" dt="1628056068" val="101"/>
      <pr:guideOptions xmlns:pr="smNativeData" dt="1628056068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ideViewPr>
    <p:cSldViewPr snapToObjects="1" showGuides="1">
      <p:cViewPr varScale="1">
        <p:scale>
          <a:sx n="155" d="100"/>
          <a:sy n="155" d="100"/>
        </p:scale>
        <p:origin x="758" y="212"/>
      </p:cViewPr>
      <p:guideLst x="0" y="0"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38" d="100"/>
        <a:sy n="38" d="100"/>
      </p:scale>
      <p:origin x="0" y="0"/>
    </p:cViewPr>
  </p:sorterViewPr>
  <p:notesViewPr>
    <p:cSldViewPr snapToObjects="1" showGuides="1">
      <p:cViewPr>
        <p:scale>
          <a:sx n="155" d="100"/>
          <a:sy n="155" d="100"/>
        </p:scale>
        <p:origin x="758" y="212"/>
      </p:cViewPr>
    </p:cSldViewPr>
  </p:notesViewPr>
  <p:gridSpacing cx="71755" cy="71755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/Relationship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Gg0AAAg0AAAmFgAAAAAAACYAAAAIAAAAAYAAAAAAAAA="/>
              </a:ext>
            </a:extLst>
          </p:cNvSpPr>
          <p:nvPr>
            <p:ph type="ctrTitle"/>
          </p:nvPr>
        </p:nvSpPr>
        <p:spPr>
          <a:xfrm>
            <a:off x="685800" y="2129790"/>
            <a:ext cx="7772400" cy="1470660"/>
          </a:xfr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wCAAA6BcAANAvAACwIgAAAAAAACYAAAAIAAAAAYAAAAAAAAA="/>
              </a:ext>
            </a:extLst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1A13D8-96FD-4FE5-B3A2-60B05DEC4535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1A11B3-FDFD-4FE7-B3A2-0BB25FEC455E}" type="slidenum">
              <a:t/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U9Im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CYAAAAIAAAAAg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1A36D2-9CFD-4FC0-B3A2-6A9578EC453F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5vcG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1A10F5-BBFD-4FE6-B3A2-4DB35EEC4518}" type="slidenum">
              <a:t/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IKAAAsAEAAHA1AACwJQAAAAAAACYAAAAIAAAAgwAAAAAAAAA="/>
              </a:ext>
            </a:extLst>
          </p:cNvSpPr>
          <p:nvPr>
            <p:ph type="title"/>
          </p:nvPr>
        </p:nvSpPr>
        <p:spPr>
          <a:xfrm>
            <a:off x="6629400" y="274320"/>
            <a:ext cx="20574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RlTG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NgnAACwJQAAAAAAACYAAAAIAAAAAwAAAAAAAAA="/>
              </a:ext>
            </a:extLst>
          </p:cNvSpPr>
          <p:nvPr>
            <p:ph idx="1"/>
          </p:nvPr>
        </p:nvSpPr>
        <p:spPr>
          <a:xfrm>
            <a:off x="457200" y="274320"/>
            <a:ext cx="60198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1A22F0-BEFD-4FD4-B3A2-48816CEC451D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1A5AB7-F9FD-4FAC-B3A2-0FF914EC455A}" type="slidenum">
              <a:t/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dBYI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Gg0AAAg0AAAmFgAAEAAAACYAAAAIAAAAfXD///////8="/>
              </a:ext>
            </a:extLst>
          </p:cNvSpPr>
          <p:nvPr>
            <p:ph type="ctrTitle"/>
          </p:nvPr>
        </p:nvSpPr>
        <p:spPr>
          <a:xfrm>
            <a:off x="685800" y="2129790"/>
            <a:ext cx="7772400" cy="1470660"/>
          </a:xfr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dkk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wCAAA6BcAANAvAACwIgAAEAAAACYAAAAIAAAAffD///////8="/>
              </a:ext>
            </a:extLst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marL="0" marR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W0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fHD///////8="/>
              </a:ext>
            </a:extLst>
          </p:cNvSpPr>
          <p:nvPr>
            <p:ph type="dt" sz="quarter" idx="10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fld id="{101A385E-10FD-4FCE-B3A2-E69B76EC45B3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cE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fHD///////8="/>
              </a:ext>
            </a:extLst>
          </p:cNvSpPr>
          <p:nvPr>
            <p:ph type="ftr" sz="quarter" idx="11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8/Tak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fHD///////8="/>
              </a:ext>
            </a:extLst>
          </p:cNvSpPr>
          <p:nvPr>
            <p:ph type="sldNum" sz="quarter" idx="12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fld id="{101A116E-20FD-4FE7-B3A2-D6B25FEC4583}" type="slidenum">
              <a:t/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DLDY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dVo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I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1A72D1-9FFD-4F84-B3A2-69D13CEC453C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A6gG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Rpdm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1A2C1D-53FD-4FDA-B3A2-A58F62EC45F0}" type="slidenum">
              <a:t/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FBQU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HBsAAEI0AAB9IwAAEAAAACYAAAAIAAAAgQAAAAAAAAA="/>
              </a:ext>
            </a:extLst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BCo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BYnV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4REAAEI0AAAcGwAAEAAAACYAAAAIAAAAgQAAAAAAAAA="/>
              </a:ext>
            </a:extLst>
          </p:cNvSpPr>
          <p:nvPr>
            <p:ph idx="1"/>
          </p:nvPr>
        </p:nvSpPr>
        <p:spPr>
          <a:xfrm>
            <a:off x="722630" y="2906395"/>
            <a:ext cx="77724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1A6B3C-72FD-4F9D-B3A2-84C825EC45D1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o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U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1A6308-46FD-4F95-B3A2-B0C02DEC45E5}" type="slidenum">
              <a:t/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KgbAACwJQAAEAAAACYAAAAIAAAAAYAAAAAAAAA="/>
              </a:ext>
            </a:extLst>
          </p:cNvSpPr>
          <p:nvPr>
            <p:ph sz="half" idx="1"/>
          </p:nvPr>
        </p:nvSpPr>
        <p:spPr>
          <a:xfrm>
            <a:off x="457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E6ZX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AAA2AkAAHA1AACwJQAAAAAAACYAAAAIAAAAAYAAAAAAAAA="/>
              </a:ext>
            </a:extLst>
          </p:cNvSpPr>
          <p:nvPr>
            <p:ph sz="half" idx="2"/>
          </p:nvPr>
        </p:nvSpPr>
        <p:spPr>
          <a:xfrm>
            <a:off x="4648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1A698C-C2FD-4F9F-B3A2-34CA27EC4561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pBQU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1A487D-33FD-4FBE-B3A2-C5EB06EC4590}" type="slidenum">
              <a:t/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IAQU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3_BCo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cQkAAKobAABhDQAAEAAAACYAAAAIAAAAgQAAAAAAAAA="/>
              </a:ext>
            </a:extLst>
          </p:cNvSpPr>
          <p:nvPr>
            <p:ph idx="1"/>
          </p:nvPr>
        </p:nvSpPr>
        <p:spPr>
          <a:xfrm>
            <a:off x="45720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AwgG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YQ0AAKobAACwJQAAAAAAACYAAAAIAAAAAYAAAAAAAAA="/>
              </a:ext>
            </a:extLst>
          </p:cNvSpPr>
          <p:nvPr>
            <p:ph sz="half" idx="2"/>
          </p:nvPr>
        </p:nvSpPr>
        <p:spPr>
          <a:xfrm>
            <a:off x="45720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BCo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8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cQkAAHA1AABhDQAAAAAAACYAAAAIAAAAgQAAAAAAAAA="/>
              </a:ext>
            </a:extLst>
          </p:cNvSpPr>
          <p:nvPr>
            <p:ph idx="3"/>
          </p:nvPr>
        </p:nvSpPr>
        <p:spPr>
          <a:xfrm>
            <a:off x="464693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BAHP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YQ0AAHA1AACwJQAAAAAAACYAAAAIAAAAAYAAAAAAAAA="/>
              </a:ext>
            </a:extLst>
          </p:cNvSpPr>
          <p:nvPr>
            <p:ph sz="half" idx="4"/>
          </p:nvPr>
        </p:nvSpPr>
        <p:spPr>
          <a:xfrm>
            <a:off x="464693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FBQ1k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1A6CA9-E7FD-4F9A-B3A2-11CF22EC4544}" type="datetime1">
              <a:t/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AwgG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MB/G/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1A7156-18FD-4F87-B3A2-EED23FEC45BB}" type="slidenum">
              <a:t/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FBQU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1A3845-0BFD-4FCE-B3A2-FD9B76EC45A8}" type="datetime1">
              <a:t/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1A77B5-FBFD-4F81-B3A2-0DD439EC4558}" type="slidenum">
              <a:t/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AxgG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1A10BF-F1FD-4FE6-B3A2-07B35EEC4552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1A1195-DBFD-4FE7-B3A2-2DB25FEC4578}" type="slidenum">
              <a:t/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rgEAAFIVAADUCAAAEAAAACYAAAAIAAAAgQAAAAAAAAA="/>
              </a:ext>
            </a:extLst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DjDY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+FQAArgEAAHA1AACwJQAAEAAAACYAAAAIAAAAAYAAAAAAAAA="/>
              </a:ext>
            </a:extLst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8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1AgAAFIVAACwJQAAAAAAACYAAAAIAAAAAQAAAAAAAAA="/>
              </a:ext>
            </a:extLst>
          </p:cNvSpPr>
          <p:nvPr>
            <p:ph sz="half" idx="2"/>
          </p:nvPr>
        </p:nvSpPr>
        <p:spPr>
          <a:xfrm>
            <a:off x="457200" y="1435100"/>
            <a:ext cx="3008630" cy="46913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1A5D56-18FD-4FAB-B3A2-EEFE13EC45BB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1A5A6B-25FD-4FAC-B3A2-D3F914EC4586}" type="slidenum">
              <a:t/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1A7E88-C6FD-4F88-B3A2-30DD30EC4565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1A7174-3AFD-4F87-B3A2-CCD23FEC4599}" type="slidenum">
              <a:t/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iB0AAMYsAAAEIQAAEAAAACYAAAAIAAAAgQAAAAAAAAA="/>
              </a:ext>
            </a:extLst>
          </p:cNvSpPr>
          <p:nvPr>
            <p:ph type="title"/>
          </p:nvPr>
        </p:nvSpPr>
        <p:spPr>
          <a:xfrm>
            <a:off x="1791970" y="4800600"/>
            <a:ext cx="54864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xgMAAMYsAAAWHQAAEAAAACYAAAAIAAAAAQAAAAAAAAA="/>
              </a:ext>
            </a:extLst>
          </p:cNvSpPr>
          <p:nvPr>
            <p:ph idx="1"/>
          </p:nvPr>
        </p:nvSpPr>
        <p:spPr>
          <a:xfrm>
            <a:off x="1791970" y="613410"/>
            <a:ext cx="5486400" cy="411480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BCEAAMYsAAD4JQAAAAAAACYAAAAIAAAAAQAAAAAAAAA="/>
              </a:ext>
            </a:extLst>
          </p:cNvSpPr>
          <p:nvPr>
            <p:ph sz="half" idx="2"/>
          </p:nvPr>
        </p:nvSpPr>
        <p:spPr>
          <a:xfrm>
            <a:off x="1791970" y="5367020"/>
            <a:ext cx="5486400" cy="8051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1A6ED6-98FD-4F98-B3A2-6ECD20EC453B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1A5680-CEFD-4FA0-B3A2-38F518EC456D}" type="slidenum">
              <a:t/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o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1A7393-DDFD-4F85-B3A2-2BD03DEC457E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C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1A6DE0-AEFD-4F9B-B3A2-58CE23EC450D}" type="slidenum">
              <a:t/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IKAAAsAEAAHA1AACwJQAAEAAAACYAAAAIAAAAgwAAAAAAAAA="/>
              </a:ext>
            </a:extLst>
          </p:cNvSpPr>
          <p:nvPr>
            <p:ph type="title"/>
          </p:nvPr>
        </p:nvSpPr>
        <p:spPr>
          <a:xfrm>
            <a:off x="6629400" y="274320"/>
            <a:ext cx="20574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NgnAACwJQAAEAAAACYAAAAIAAAAA4AAAAAAAAA="/>
              </a:ext>
            </a:extLst>
          </p:cNvSpPr>
          <p:nvPr>
            <p:ph idx="1"/>
          </p:nvPr>
        </p:nvSpPr>
        <p:spPr>
          <a:xfrm>
            <a:off x="457200" y="274320"/>
            <a:ext cx="60198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1A1D61-2FFD-4FEB-B3A2-D9BE53EC458C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1A755F-11FD-4F83-B3A2-E7D63BEC45B2}" type="slidenum">
              <a:t/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HBsAAEI0AAB9IwAAAAAAACYAAAAIAAAAgYAAAAAAAAA="/>
              </a:ext>
            </a:extLst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sz="4000" b="1" cap="all"/>
            </a:lvl1pPr>
          </a:lstStyle>
          <a:p>
            <a:pPr>
              <a:defRPr cap="all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BCo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4REAAEI0AAAcGwAAAAAAACYAAAAIAAAAgYAAAAAAAAA="/>
              </a:ext>
            </a:extLst>
          </p:cNvSpPr>
          <p:nvPr>
            <p:ph idx="1"/>
          </p:nvPr>
        </p:nvSpPr>
        <p:spPr>
          <a:xfrm>
            <a:off x="722630" y="2906395"/>
            <a:ext cx="77724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1A0A16-58FD-4FFC-B3A2-AEA944EC45FB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Q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1A221A-54FD-4FD4-B3A2-A2816CEC45F7}" type="slidenum">
              <a:t/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KgbAACwJQAAAAAAACYAAAAIAAAAAYAAAAAAAAA="/>
              </a:ext>
            </a:extLst>
          </p:cNvSpPr>
          <p:nvPr>
            <p:ph sz="half" idx="1"/>
          </p:nvPr>
        </p:nvSpPr>
        <p:spPr>
          <a:xfrm>
            <a:off x="457200" y="160020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P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AAA2AkAAHA1AACwJQAAAAAAACYAAAAIAAAAAYAAAAAAAAA="/>
              </a:ext>
            </a:extLst>
          </p:cNvSpPr>
          <p:nvPr>
            <p:ph sz="half" idx="2"/>
          </p:nvPr>
        </p:nvSpPr>
        <p:spPr>
          <a:xfrm>
            <a:off x="4648200" y="160020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1A20AF-E1FD-4FD6-B3A2-17836EEC4542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1A17FE-B0FD-4FE1-B3A2-46B459EC4513}" type="slidenum">
              <a:t/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3_BCo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cQkAAKobAABhDQAAAAAAACYAAAAIAAAAgYAAAAAAAAA="/>
              </a:ext>
            </a:extLst>
          </p:cNvSpPr>
          <p:nvPr>
            <p:ph idx="1"/>
          </p:nvPr>
        </p:nvSpPr>
        <p:spPr>
          <a:xfrm>
            <a:off x="45720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3/AP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YQ0AAKobAACwJQAAAAAAACYAAAAIAAAAAYAAAAAAAAA="/>
              </a:ext>
            </a:extLst>
          </p:cNvSpPr>
          <p:nvPr>
            <p:ph sz="half" idx="2"/>
          </p:nvPr>
        </p:nvSpPr>
        <p:spPr>
          <a:xfrm>
            <a:off x="457200" y="2174875"/>
            <a:ext cx="4039870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BCo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cQkAAHA1AABhDQAAAAAAACYAAAAIAAAAgYAAAAAAAAA="/>
              </a:ext>
            </a:extLst>
          </p:cNvSpPr>
          <p:nvPr>
            <p:ph idx="3"/>
          </p:nvPr>
        </p:nvSpPr>
        <p:spPr>
          <a:xfrm>
            <a:off x="464693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YQ0AAHA1AACwJQAAAAAAACYAAAAIAAAAAYAAAAAAAAA="/>
              </a:ext>
            </a:extLst>
          </p:cNvSpPr>
          <p:nvPr>
            <p:ph sz="half" idx="4"/>
          </p:nvPr>
        </p:nvSpPr>
        <p:spPr>
          <a:xfrm>
            <a:off x="4646930" y="2174875"/>
            <a:ext cx="4039870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IC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1A07E5-ABFD-4FF1-B3A2-5DA449EC4508}" type="datetime1">
              <a:t/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UAO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1A280E-40FD-4FDE-B3A2-B68B66EC45E3}" type="slidenum">
              <a:t/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EAc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1A12FA-B4FD-4FE4-B3A2-42B15CEC4517}" type="datetime1">
              <a:t/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1A60D1-9FFD-4F96-B3A2-69C32EEC453C}" type="slidenum">
              <a:t/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1A12B4-FAFD-4FE4-B3A2-0CB15CEC4559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IwMD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1A707C-32FD-4F86-B3A2-C4D33EEC4591}" type="slidenum">
              <a:t/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rgEAAFIVAADUCAAAAAAAACYAAAAIAAAAgYAAAAAAAAA="/>
              </a:ext>
            </a:extLst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+FQAArgEAAHA1AACwJQAAAAAAACYAAAAIAAAAAYAAAAAAAAA="/>
              </a:ext>
            </a:extLst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1AgAAFIVAACwJQAAAAAAACYAAAAIAAAAAYAAAAAAAAA="/>
              </a:ext>
            </a:extLst>
          </p:cNvSpPr>
          <p:nvPr>
            <p:ph sz="half" idx="2"/>
          </p:nvPr>
        </p:nvSpPr>
        <p:spPr>
          <a:xfrm>
            <a:off x="457200" y="1435100"/>
            <a:ext cx="3008630" cy="46913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1A3C33-7DFD-4FCA-B3A2-8B9F72EC45DE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1A47C8-86FD-4FB1-B3A2-70E409EC4525}" type="slidenum">
              <a:t/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iB0AAMYsAAAEIQAAAAAAACYAAAAIAAAAgYAAAAAAAAA="/>
              </a:ext>
            </a:extLst>
          </p:cNvSpPr>
          <p:nvPr>
            <p:ph type="title"/>
          </p:nvPr>
        </p:nvSpPr>
        <p:spPr>
          <a:xfrm>
            <a:off x="1791970" y="4800600"/>
            <a:ext cx="54864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xgMAAMYsAAAWHQAAAAAAACYAAAAIAAAAAYAAAAAAAAA="/>
              </a:ext>
            </a:extLst>
          </p:cNvSpPr>
          <p:nvPr>
            <p:ph idx="1"/>
          </p:nvPr>
        </p:nvSpPr>
        <p:spPr>
          <a:xfrm>
            <a:off x="1791970" y="61341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BCEAAMYsAAD4JQAAAAAAACYAAAAIAAAAAYAAAAAAAAA="/>
              </a:ext>
            </a:extLst>
          </p:cNvSpPr>
          <p:nvPr>
            <p:ph sz="half" idx="2"/>
          </p:nvPr>
        </p:nvSpPr>
        <p:spPr>
          <a:xfrm>
            <a:off x="1791970" y="5367020"/>
            <a:ext cx="5486400" cy="8051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01A5288-C6FD-4FA4-B3A2-30F11CEC4565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VmYX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01A3816-58FD-4FCE-B3A2-AE9B76EC45FB}" type="slidenum">
              <a:t/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slideMaster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//////////8="/>
              </a:ext>
            </a:extLst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CYAAAAIAAAA//////////8="/>
              </a:ext>
            </a:extLst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//////////8="/>
              </a:ext>
            </a:extLst>
          </p:cNvSpPr>
          <p:nvPr>
            <p:ph type="dt" sz="quarter" idx="2"/>
          </p:nvPr>
        </p:nvSpPr>
        <p:spPr>
          <a:xfrm>
            <a:off x="457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/>
            <a:fld id="{101A4BE2-ACFD-4FBD-B3A2-5AE805EC450F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//////////8="/>
              </a:ext>
            </a:extLst>
          </p:cNvSpPr>
          <p:nvPr>
            <p:ph type="ftr" sz="quarter" idx="3"/>
          </p:nvPr>
        </p:nvSpPr>
        <p:spPr>
          <a:xfrm>
            <a:off x="3124200" y="6356985"/>
            <a:ext cx="2895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//////////8="/>
              </a:ext>
            </a:extLst>
          </p:cNvSpPr>
          <p:nvPr>
            <p:ph type="sldNum" sz="quarter" idx="4"/>
          </p:nvPr>
        </p:nvSpPr>
        <p:spPr>
          <a:xfrm>
            <a:off x="6553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  <a:fld id="{101A0ED3-9DFD-4FF8-B3A2-6BAD40EC453E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5146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9718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429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886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Masters/slideMaster2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Kiv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//////////8="/>
              </a:ext>
            </a:extLst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Ibc8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//////////8="/>
              </a:ext>
            </a:extLst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Da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//////////8="/>
              </a:ext>
            </a:extLst>
          </p:cNvSpPr>
          <p:nvPr>
            <p:ph type="dt" sz="quarter" idx="2"/>
          </p:nvPr>
        </p:nvSpPr>
        <p:spPr>
          <a:xfrm>
            <a:off x="457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/>
            <a:fld id="{101A49AC-E2FD-4FBF-B3A2-14EA07EC4541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hos0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//////////8="/>
              </a:ext>
            </a:extLst>
          </p:cNvSpPr>
          <p:nvPr>
            <p:ph type="ftr" sz="quarter" idx="3"/>
          </p:nvPr>
        </p:nvSpPr>
        <p:spPr>
          <a:xfrm>
            <a:off x="3124200" y="6356985"/>
            <a:ext cx="2895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RKdW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//////////8="/>
              </a:ext>
            </a:extLst>
          </p:cNvSpPr>
          <p:nvPr>
            <p:ph type="sldNum" sz="quarter" idx="4"/>
          </p:nvPr>
        </p:nvSpPr>
        <p:spPr>
          <a:xfrm>
            <a:off x="6553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  <a:fld id="{101A4222-6CFD-4FB4-B3A2-9AE10CEC45CF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e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slide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A4BAAAGg0AAAg0AAAmFgAAAAAAACYAAAAIAAAAAAAAAAAAAAA="/>
              </a:ext>
            </a:extLst>
          </p:cNvSpPr>
          <p:nvPr>
            <p:ph type="ctrTitle"/>
          </p:nvPr>
        </p:nvSpPr>
        <p:spPr/>
        <p:txBody>
          <a:bodyPr/>
          <a:lstStyle/>
          <a:p>
            <a:pPr/>
            <a:r>
              <a:t>Microscope photo comparison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wCAAA6BcAANAvAACwIgAAAAAAACYAAAAIAAAAAAAAAAAAAAA="/>
              </a:ext>
            </a:extLst>
          </p:cNvSpPr>
          <p:nvPr>
            <p:ph type="subTitle" idx="1"/>
          </p:nvPr>
        </p:nvSpPr>
        <p:spPr/>
        <p:txBody>
          <a:bodyPr/>
          <a:lstStyle/>
          <a:p>
            <a:p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Omax microscope plant cells 100x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BCo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zAEAAAEKAACkNgAAuyc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626235"/>
            <a:ext cx="8590280" cy="48323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OBQkfg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Omax microscope plant cells 400x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BCo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/gEAALYJAABMNgAAIic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578610"/>
            <a:ext cx="8502650" cy="47828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iZmqI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Omax microscope plant cells 400x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BCo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kgEAALYJAADuNgAAuic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" y="1578610"/>
            <a:ext cx="8674100" cy="48793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Omax microscope 3 bacteria 100x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BCo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HQIAALYJAABLNgAAECc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43535" y="1578610"/>
            <a:ext cx="8482330" cy="47713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D4Y4Y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Omax microscope 3 bacteria 400x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BCo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JQIAAHUJAABLNgAAyiY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" y="1537335"/>
            <a:ext cx="8477250" cy="47682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0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Omax microscope 3 bacteria 600x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BCo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xQEAALYJAABMNgAAQic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" y="1578610"/>
            <a:ext cx="8538845" cy="48031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Bac4Y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EAAAACYAAAAIAAAAfHD///////8="/>
              </a:ext>
            </a:extLst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Omax Microscope 100x</a:t>
            </a:r>
          </a:p>
          <a:p>
            <a:pPr>
              <a:defRPr sz="2400"/>
            </a:pPr>
            <a:r>
              <a:t>calibration slide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BCo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nwEAADgJAAAINwAARCc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1498600"/>
            <a:ext cx="8682355" cy="48844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RaspPi HQ 300x crosshair ruler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BCo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xQEAAFgJAABMNgAAKDA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" y="1518920"/>
            <a:ext cx="8538845" cy="630936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RaspPi HQ 300x 0.6mm dot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BCo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9AQAAGkHAAAaMwAAgSk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1204595"/>
            <a:ext cx="7501890" cy="55422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EAAAACYAAAAIAAAAfHD///////8="/>
              </a:ext>
            </a:extLst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Omax Microscope 100x</a:t>
            </a:r>
          </a:p>
          <a:p>
            <a:pPr>
              <a:defRPr sz="2400"/>
            </a:pPr>
            <a:r>
              <a:t>w/0.5 adapter, calibration slide 0.6mm dot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BCo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NQIAAHYJAABwNgAA2CY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1537970"/>
            <a:ext cx="8490585" cy="47764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BHXIY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EAAAACYAAAAIAAAAfHD///////8="/>
              </a:ext>
            </a:extLst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Omax Microscope 400x</a:t>
            </a:r>
          </a:p>
          <a:p>
            <a:pPr>
              <a:defRPr sz="2400"/>
            </a:pPr>
            <a:r>
              <a:t>calibration slide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BCo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1AEAAFQJAABLNgAA2CY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1516380"/>
            <a:ext cx="8528685" cy="479806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CWVIY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EAAAACYAAAAIAAAAfHD///////8="/>
              </a:ext>
            </a:extLst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Omax Microscope 600x </a:t>
            </a:r>
          </a:p>
          <a:p>
            <a:pPr/>
            <a:r>
              <a:rPr sz="2400"/>
              <a:t>w/0.5 adapter calibration slide</a:t>
            </a:r>
            <a:endParaRPr sz="2400"/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BCo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vQAAAIUJAACqNwAAaig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" y="1547495"/>
            <a:ext cx="8928735" cy="50222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Cpa4Y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EAAAACYAAAAIAAAAfHD///////8="/>
              </a:ext>
            </a:extLst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Omax Microscope 600x</a:t>
            </a:r>
          </a:p>
          <a:p>
            <a:pPr>
              <a:defRPr sz="2400"/>
            </a:pPr>
            <a:r>
              <a:t>calibration slide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BCo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BwMAAJEJAAB2NQAA8CU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92125" y="1555115"/>
            <a:ext cx="8198485" cy="46120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BCoKY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RaspPi HQ 300x plant cells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BCoKY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9wUAAI4HAADdMgAArik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969645" y="1228090"/>
            <a:ext cx="7298690" cy="554736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FU</cp:lastModifiedBy>
  <cp:revision>0</cp:revision>
  <dcterms:created xsi:type="dcterms:W3CDTF">2021-08-04T05:27:53Z</dcterms:created>
  <dcterms:modified xsi:type="dcterms:W3CDTF">2021-08-04T05:47:48Z</dcterms:modified>
</cp:coreProperties>
</file>